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de superheroes logo png">
            <a:extLst>
              <a:ext uri="{FF2B5EF4-FFF2-40B4-BE49-F238E27FC236}">
                <a16:creationId xmlns:a16="http://schemas.microsoft.com/office/drawing/2014/main" id="{32FF44F1-7F1D-4ECD-A95C-0B7D0E4B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9" b="91791" l="7162" r="90716">
                        <a14:foregroundMark x1="8753" y1="44030" x2="8753" y2="44030"/>
                        <a14:foregroundMark x1="7162" y1="70896" x2="7162" y2="70896"/>
                        <a14:foregroundMark x1="51459" y1="92537" x2="51459" y2="92537"/>
                        <a14:foregroundMark x1="90716" y1="51493" x2="90716" y2="51493"/>
                        <a14:foregroundMark x1="32361" y1="19403" x2="32361" y2="19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90"/>
            <a:ext cx="10072914" cy="19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city png">
            <a:extLst>
              <a:ext uri="{FF2B5EF4-FFF2-40B4-BE49-F238E27FC236}">
                <a16:creationId xmlns:a16="http://schemas.microsoft.com/office/drawing/2014/main" id="{8FD9689A-552C-4DF9-86A0-B24F3F17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0835"/>
            <a:ext cx="12192000" cy="48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5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C698B-F56D-435A-9B27-095D75B4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latin typeface="Eras Bold ITC" panose="020B0907030504020204" pitchFamily="34" charset="0"/>
              </a:rPr>
              <a:t>CAPTAIN ZOOM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689B36-4717-45E4-B509-5903DCC64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13" t="31488" r="28231" b="24295"/>
          <a:stretch/>
        </p:blipFill>
        <p:spPr>
          <a:xfrm>
            <a:off x="3604593" y="2186608"/>
            <a:ext cx="3979322" cy="43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E1FD-2573-4627-B3BB-B2FF58BC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>
                <a:latin typeface="Eras Bold ITC" panose="020B0907030504020204" pitchFamily="34" charset="0"/>
              </a:rPr>
              <a:t>HOTHEAD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204D90-055F-4D62-81D6-F4083E915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1" t="26734" r="34917" b="10964"/>
          <a:stretch/>
        </p:blipFill>
        <p:spPr>
          <a:xfrm>
            <a:off x="4863548" y="2351001"/>
            <a:ext cx="1570282" cy="427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2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E1FD-2573-4627-B3BB-B2FF58BC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Eras Bold ITC" panose="020B0907030504020204" pitchFamily="34" charset="0"/>
              </a:rPr>
              <a:t>ANIMAL GIRL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A6E4B6-23DD-4217-B5E8-5E9D5ABA9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8" t="47535" r="28043" b="29265"/>
          <a:stretch/>
        </p:blipFill>
        <p:spPr>
          <a:xfrm>
            <a:off x="4689027" y="2133600"/>
            <a:ext cx="2241127" cy="43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E1FD-2573-4627-B3BB-B2FF58BC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Eras Bold ITC" panose="020B0907030504020204" pitchFamily="34" charset="0"/>
              </a:rPr>
              <a:t>SAM STRONG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AE6599-4686-495F-BE5B-C2C99652C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48" t="39608" r="29269" b="20396"/>
          <a:stretch/>
        </p:blipFill>
        <p:spPr>
          <a:xfrm>
            <a:off x="4627397" y="2160104"/>
            <a:ext cx="1719708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6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E1FD-2573-4627-B3BB-B2FF58BC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Eras Bold ITC" panose="020B0907030504020204" pitchFamily="34" charset="0"/>
              </a:rPr>
              <a:t>INVISIBLE BOY</a:t>
            </a:r>
          </a:p>
        </p:txBody>
      </p:sp>
    </p:spTree>
    <p:extLst>
      <p:ext uri="{BB962C8B-B14F-4D97-AF65-F5344CB8AC3E}">
        <p14:creationId xmlns:p14="http://schemas.microsoft.com/office/powerpoint/2010/main" val="803527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14</TotalTime>
  <Words>9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Eras Bold ITC</vt:lpstr>
      <vt:lpstr>Trebuchet MS</vt:lpstr>
      <vt:lpstr>Berlín</vt:lpstr>
      <vt:lpstr>Presentación de PowerPoint</vt:lpstr>
      <vt:lpstr>CAPTAIN ZOOM</vt:lpstr>
      <vt:lpstr>HOTHEAD</vt:lpstr>
      <vt:lpstr>ANIMAL GIRL</vt:lpstr>
      <vt:lpstr>SAM STRONG</vt:lpstr>
      <vt:lpstr>INVISIBLE BOY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Estefanía Jiménez</dc:creator>
  <cp:lastModifiedBy>Estefanía Jiménez</cp:lastModifiedBy>
  <cp:revision>2</cp:revision>
  <dcterms:created xsi:type="dcterms:W3CDTF">2019-11-30T11:43:39Z</dcterms:created>
  <dcterms:modified xsi:type="dcterms:W3CDTF">2019-11-30T11:57:52Z</dcterms:modified>
</cp:coreProperties>
</file>